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 smtClean="0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26633" y="927278"/>
            <a:ext cx="9502977" cy="1571223"/>
          </a:xfrm>
        </p:spPr>
        <p:txBody>
          <a:bodyPr/>
          <a:lstStyle/>
          <a:p>
            <a:r>
              <a:rPr lang="pl-PL" b="1" dirty="0" smtClean="0">
                <a:solidFill>
                  <a:schemeClr val="bg1"/>
                </a:solidFill>
              </a:rPr>
              <a:t>Test sprawności fizycznej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5009" y="4349839"/>
            <a:ext cx="3017949" cy="2263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4541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0846" y="390838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1. Szybkość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23494" y="1247403"/>
            <a:ext cx="8855657" cy="1727618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 smtClean="0">
                <a:solidFill>
                  <a:schemeClr val="bg1"/>
                </a:solidFill>
              </a:rPr>
              <a:t>Biegnij szybko w miejscu przez 10 sekund wysoko unosząc kolana i klaszcząc pod unoszoną nogą. Policz liczbę klaśnięć. 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753" y="3078052"/>
            <a:ext cx="2886478" cy="32008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084" y="3078052"/>
            <a:ext cx="3077492" cy="32008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6931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69823" y="450761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2. SKOCZNOŚĆ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01642" y="1418445"/>
            <a:ext cx="8534400" cy="1593760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 smtClean="0">
                <a:solidFill>
                  <a:schemeClr val="bg1"/>
                </a:solidFill>
              </a:rPr>
              <a:t>Skocz w dal obunóż z miejsca. Rezultat zmierz własnymi stopami. Zaokrąglij wynik: mniej niż ½ stopy – w dół, więcej niż ½ stopy – w górę (gdy pomiar wyniesie np. więcej niż 6,5 stopy, policz jako 7).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844" y="3012205"/>
            <a:ext cx="3077004" cy="34866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127" y="3012204"/>
            <a:ext cx="3075301" cy="34866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3539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22739" y="250184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3. Siła ramion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22739" y="1381260"/>
            <a:ext cx="8534400" cy="137481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 smtClean="0">
                <a:solidFill>
                  <a:schemeClr val="bg1"/>
                </a:solidFill>
              </a:rPr>
              <a:t>Uchwyć się drążka lub gałęzi, tak aby swobodnie zawisnąć. Nie dotykaj podłoża nogami. Próbuj wykonać kolejne ćwiczenia o wzrastającej trudności.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74" y="2962141"/>
            <a:ext cx="3149344" cy="3370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921" y="2962140"/>
            <a:ext cx="3123587" cy="3370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3311" y="2962139"/>
            <a:ext cx="2878886" cy="3370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0082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5733" y="327456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4. GIBKOŚĆ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585733" y="327456"/>
            <a:ext cx="8534400" cy="3615267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 smtClean="0">
                <a:solidFill>
                  <a:schemeClr val="bg1"/>
                </a:solidFill>
              </a:rPr>
              <a:t>Stań w pozycji na baczność, nie zginając nóg w kolanach. Wykonaj ruchem ciągłym powolny skłon tułowia w przód.         Nogi proste. 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139" y="3102156"/>
            <a:ext cx="3075427" cy="3298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671" y="3102156"/>
            <a:ext cx="3321878" cy="3298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7401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63761" y="494880"/>
            <a:ext cx="8768881" cy="1114978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5. Wytrzymałość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39910" y="1609858"/>
            <a:ext cx="8534400" cy="1464972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 smtClean="0">
                <a:solidFill>
                  <a:schemeClr val="bg1"/>
                </a:solidFill>
              </a:rPr>
              <a:t>Spróbuj, jak długo możesz biec. Próbę możesz wykonać w dwojaki sposób: w miejscu w tempie ok. 120 kroków na minutę lub na odległość. W pierwszym wypadku decyduje czas trwania biegu, w drugim – pokonany dystans.</a:t>
            </a:r>
            <a:endParaRPr lang="pl-PL" b="1" dirty="0">
              <a:solidFill>
                <a:schemeClr val="bg1"/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10" y="3203618"/>
            <a:ext cx="3112394" cy="3338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860" y="3203618"/>
            <a:ext cx="3059202" cy="3338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8858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63007" y="327455"/>
            <a:ext cx="8534400" cy="1507067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bg1"/>
                </a:solidFill>
              </a:rPr>
              <a:t>6. Siła mięśni brzucha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69824" y="327455"/>
            <a:ext cx="8534400" cy="3615267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 smtClean="0">
                <a:solidFill>
                  <a:schemeClr val="bg1"/>
                </a:solidFill>
              </a:rPr>
              <a:t>Połóż się na plecach, ręce ułożone dowolnie. Unieś nogi tuż nad podłoże i wykonuj nożyce poprzeczne tak długo, jak możesz</a:t>
            </a:r>
            <a:r>
              <a:rPr lang="pl-PL" dirty="0" smtClean="0"/>
              <a:t>. 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007" y="3004360"/>
            <a:ext cx="3086531" cy="34075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024" y="3538447"/>
            <a:ext cx="5659205" cy="19608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1246397"/>
      </p:ext>
    </p:extLst>
  </p:cSld>
  <p:clrMapOvr>
    <a:masterClrMapping/>
  </p:clrMapOvr>
</p:sld>
</file>

<file path=ppt/theme/theme1.xml><?xml version="1.0" encoding="utf-8"?>
<a:theme xmlns:a="http://schemas.openxmlformats.org/drawingml/2006/main" name="Wycinek">
  <a:themeElements>
    <a:clrScheme name="Slice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82EB108-EDE6-4B8E-957B-D4A69BF580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</TotalTime>
  <Words>203</Words>
  <Application>Microsoft Office PowerPoint</Application>
  <PresentationFormat>Panoramiczny</PresentationFormat>
  <Paragraphs>13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0" baseType="lpstr">
      <vt:lpstr>Century Gothic</vt:lpstr>
      <vt:lpstr>Wingdings 3</vt:lpstr>
      <vt:lpstr>Wycinek</vt:lpstr>
      <vt:lpstr>Test sprawności fizycznej</vt:lpstr>
      <vt:lpstr>1. Szybkość</vt:lpstr>
      <vt:lpstr>2. SKOCZNOŚĆ</vt:lpstr>
      <vt:lpstr>3. Siła ramion</vt:lpstr>
      <vt:lpstr>4. GIBKOŚĆ</vt:lpstr>
      <vt:lpstr>5. Wytrzymałość</vt:lpstr>
      <vt:lpstr>6. Siła mięśni brzucha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sprawności fizycznej</dc:title>
  <dc:creator>Admin1</dc:creator>
  <cp:lastModifiedBy>admin</cp:lastModifiedBy>
  <cp:revision>5</cp:revision>
  <dcterms:created xsi:type="dcterms:W3CDTF">2020-04-14T14:18:17Z</dcterms:created>
  <dcterms:modified xsi:type="dcterms:W3CDTF">2020-04-14T15:19:57Z</dcterms:modified>
</cp:coreProperties>
</file>